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5" r:id="rId2"/>
    <p:sldId id="257" r:id="rId3"/>
    <p:sldId id="301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335" r:id="rId37"/>
    <p:sldId id="363" r:id="rId38"/>
    <p:sldId id="364" r:id="rId39"/>
    <p:sldId id="36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686BF-A9DA-40FB-B661-8E75A7912341}" type="doc">
      <dgm:prSet loTypeId="urn:microsoft.com/office/officeart/2005/8/layout/hierarchy3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DD0D57-88BA-43C7-AA48-2085B2C743B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>
              <a:cs typeface="2  Titr" pitchFamily="2" charset="-78"/>
            </a:rPr>
            <a:t>تهیه کنندگان</a:t>
          </a:r>
          <a:endParaRPr lang="en-US" dirty="0">
            <a:cs typeface="2  Titr" pitchFamily="2" charset="-78"/>
          </a:endParaRPr>
        </a:p>
      </dgm:t>
    </dgm:pt>
    <dgm:pt modelId="{7F68D9A9-5524-4187-AAE2-1F8C5E046F5E}" type="parTrans" cxnId="{5C03A081-E23D-4C17-8D5E-286F4C87F958}">
      <dgm:prSet/>
      <dgm:spPr/>
      <dgm:t>
        <a:bodyPr/>
        <a:lstStyle/>
        <a:p>
          <a:endParaRPr lang="en-US"/>
        </a:p>
      </dgm:t>
    </dgm:pt>
    <dgm:pt modelId="{114E4F76-6785-4F2E-A478-6F5E1E72D90C}" type="sibTrans" cxnId="{5C03A081-E23D-4C17-8D5E-286F4C87F958}">
      <dgm:prSet/>
      <dgm:spPr/>
      <dgm:t>
        <a:bodyPr/>
        <a:lstStyle/>
        <a:p>
          <a:endParaRPr lang="en-US"/>
        </a:p>
      </dgm:t>
    </dgm:pt>
    <dgm:pt modelId="{42F13EB5-BCBA-4366-B4D5-279D7404E1DD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a-IR" dirty="0" smtClean="0">
              <a:solidFill>
                <a:srgbClr val="00B050"/>
              </a:solidFill>
            </a:rPr>
            <a:t>حسین جوانپور</a:t>
          </a:r>
          <a:endParaRPr lang="en-US" dirty="0">
            <a:solidFill>
              <a:srgbClr val="00B050"/>
            </a:solidFill>
          </a:endParaRPr>
        </a:p>
      </dgm:t>
    </dgm:pt>
    <dgm:pt modelId="{98014D8A-9814-4200-80AA-61B3FBADA250}" type="parTrans" cxnId="{11600C91-06A5-465F-9748-4FBD4C013953}">
      <dgm:prSet/>
      <dgm:spPr/>
      <dgm:t>
        <a:bodyPr/>
        <a:lstStyle/>
        <a:p>
          <a:endParaRPr lang="en-US"/>
        </a:p>
      </dgm:t>
    </dgm:pt>
    <dgm:pt modelId="{9C19F94B-50BB-47E4-9164-4B26B83CA21F}" type="sibTrans" cxnId="{11600C91-06A5-465F-9748-4FBD4C013953}">
      <dgm:prSet/>
      <dgm:spPr/>
      <dgm:t>
        <a:bodyPr/>
        <a:lstStyle/>
        <a:p>
          <a:endParaRPr lang="en-US"/>
        </a:p>
      </dgm:t>
    </dgm:pt>
    <dgm:pt modelId="{E5792EA2-F2D4-44CA-AAE3-40F880FCDC9B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a-IR" dirty="0" smtClean="0">
              <a:solidFill>
                <a:srgbClr val="00B050"/>
              </a:solidFill>
            </a:rPr>
            <a:t>لیلاستاری</a:t>
          </a:r>
          <a:endParaRPr lang="en-US" dirty="0">
            <a:solidFill>
              <a:srgbClr val="00B050"/>
            </a:solidFill>
          </a:endParaRPr>
        </a:p>
      </dgm:t>
    </dgm:pt>
    <dgm:pt modelId="{77DD19D6-9769-4075-8586-69E15AEDC5E0}" type="parTrans" cxnId="{40D553D2-6D72-4816-AAC7-B2F93F670B95}">
      <dgm:prSet/>
      <dgm:spPr/>
      <dgm:t>
        <a:bodyPr/>
        <a:lstStyle/>
        <a:p>
          <a:endParaRPr lang="en-US"/>
        </a:p>
      </dgm:t>
    </dgm:pt>
    <dgm:pt modelId="{8644595D-1719-4D97-8A4E-54D5F5766D01}" type="sibTrans" cxnId="{40D553D2-6D72-4816-AAC7-B2F93F670B95}">
      <dgm:prSet/>
      <dgm:spPr/>
      <dgm:t>
        <a:bodyPr/>
        <a:lstStyle/>
        <a:p>
          <a:endParaRPr lang="en-US"/>
        </a:p>
      </dgm:t>
    </dgm:pt>
    <dgm:pt modelId="{98A67C19-DFEA-404F-96F5-D2AEB004FD0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>
              <a:cs typeface="2  Titr" pitchFamily="2" charset="-78"/>
            </a:rPr>
            <a:t>زمان</a:t>
          </a:r>
          <a:endParaRPr lang="en-US" dirty="0">
            <a:cs typeface="2  Titr" pitchFamily="2" charset="-78"/>
          </a:endParaRPr>
        </a:p>
      </dgm:t>
    </dgm:pt>
    <dgm:pt modelId="{55360809-91AF-4901-A25B-0F2890DD9661}" type="parTrans" cxnId="{DE79B899-F9FE-4C80-AC09-86B3A8FD95D0}">
      <dgm:prSet/>
      <dgm:spPr/>
      <dgm:t>
        <a:bodyPr/>
        <a:lstStyle/>
        <a:p>
          <a:endParaRPr lang="en-US"/>
        </a:p>
      </dgm:t>
    </dgm:pt>
    <dgm:pt modelId="{FD03E7C9-20E5-4674-9668-511BF1F4EEE7}" type="sibTrans" cxnId="{DE79B899-F9FE-4C80-AC09-86B3A8FD95D0}">
      <dgm:prSet/>
      <dgm:spPr/>
      <dgm:t>
        <a:bodyPr/>
        <a:lstStyle/>
        <a:p>
          <a:endParaRPr lang="en-US"/>
        </a:p>
      </dgm:t>
    </dgm:pt>
    <dgm:pt modelId="{F6E1D910-300B-44AB-8219-23AC28040396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a-IR" dirty="0" smtClean="0">
              <a:solidFill>
                <a:srgbClr val="00B050"/>
              </a:solidFill>
            </a:rPr>
            <a:t>99تابستان</a:t>
          </a:r>
          <a:endParaRPr lang="en-US" dirty="0">
            <a:solidFill>
              <a:srgbClr val="00B050"/>
            </a:solidFill>
          </a:endParaRPr>
        </a:p>
      </dgm:t>
    </dgm:pt>
    <dgm:pt modelId="{29BFC9B1-FBB7-45D7-BE7D-0509E2724244}" type="parTrans" cxnId="{08F81F9C-FE77-44ED-9069-DCC314094032}">
      <dgm:prSet/>
      <dgm:spPr/>
      <dgm:t>
        <a:bodyPr/>
        <a:lstStyle/>
        <a:p>
          <a:endParaRPr lang="en-US"/>
        </a:p>
      </dgm:t>
    </dgm:pt>
    <dgm:pt modelId="{F38838F4-F51A-457B-940F-5E2E1F213486}" type="sibTrans" cxnId="{08F81F9C-FE77-44ED-9069-DCC314094032}">
      <dgm:prSet/>
      <dgm:spPr/>
      <dgm:t>
        <a:bodyPr/>
        <a:lstStyle/>
        <a:p>
          <a:endParaRPr lang="en-US"/>
        </a:p>
      </dgm:t>
    </dgm:pt>
    <dgm:pt modelId="{2BBEC68C-E3CE-4429-B55D-9E065A37B913}" type="pres">
      <dgm:prSet presAssocID="{9FB686BF-A9DA-40FB-B661-8E75A79123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D738BC-A8D8-45FB-95B1-2DA399FDCCBB}" type="pres">
      <dgm:prSet presAssocID="{58DD0D57-88BA-43C7-AA48-2085B2C743B9}" presName="root" presStyleCnt="0"/>
      <dgm:spPr/>
    </dgm:pt>
    <dgm:pt modelId="{A8B3FBFB-AF5B-4C0A-83D9-4D7390733EC5}" type="pres">
      <dgm:prSet presAssocID="{58DD0D57-88BA-43C7-AA48-2085B2C743B9}" presName="rootComposite" presStyleCnt="0"/>
      <dgm:spPr/>
    </dgm:pt>
    <dgm:pt modelId="{21F249AE-E48B-4DA7-A4F9-1549E14453CD}" type="pres">
      <dgm:prSet presAssocID="{58DD0D57-88BA-43C7-AA48-2085B2C743B9}" presName="rootText" presStyleLbl="node1" presStyleIdx="0" presStyleCnt="2"/>
      <dgm:spPr/>
      <dgm:t>
        <a:bodyPr/>
        <a:lstStyle/>
        <a:p>
          <a:endParaRPr lang="en-US"/>
        </a:p>
      </dgm:t>
    </dgm:pt>
    <dgm:pt modelId="{69B14A76-80AA-4812-9497-D0CC82EAE3CD}" type="pres">
      <dgm:prSet presAssocID="{58DD0D57-88BA-43C7-AA48-2085B2C743B9}" presName="rootConnector" presStyleLbl="node1" presStyleIdx="0" presStyleCnt="2"/>
      <dgm:spPr/>
      <dgm:t>
        <a:bodyPr/>
        <a:lstStyle/>
        <a:p>
          <a:endParaRPr lang="en-US"/>
        </a:p>
      </dgm:t>
    </dgm:pt>
    <dgm:pt modelId="{AA240315-A492-4F1D-97DA-D7970BA133E3}" type="pres">
      <dgm:prSet presAssocID="{58DD0D57-88BA-43C7-AA48-2085B2C743B9}" presName="childShape" presStyleCnt="0"/>
      <dgm:spPr/>
    </dgm:pt>
    <dgm:pt modelId="{75B2684A-4C0E-4757-BF9A-3EE7EF8B609E}" type="pres">
      <dgm:prSet presAssocID="{98014D8A-9814-4200-80AA-61B3FBADA25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5E0BF858-F048-4ABD-80BD-5DAC713602E1}" type="pres">
      <dgm:prSet presAssocID="{42F13EB5-BCBA-4366-B4D5-279D7404E1DD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CDAE8-D00F-4B42-8E88-76EDA153E6AC}" type="pres">
      <dgm:prSet presAssocID="{77DD19D6-9769-4075-8586-69E15AEDC5E0}" presName="Name13" presStyleLbl="parChTrans1D2" presStyleIdx="1" presStyleCnt="3"/>
      <dgm:spPr/>
      <dgm:t>
        <a:bodyPr/>
        <a:lstStyle/>
        <a:p>
          <a:endParaRPr lang="en-US"/>
        </a:p>
      </dgm:t>
    </dgm:pt>
    <dgm:pt modelId="{5A3F430A-16CA-48C3-BAFF-DCE65D6DD998}" type="pres">
      <dgm:prSet presAssocID="{E5792EA2-F2D4-44CA-AAE3-40F880FCDC9B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5B609-B1AE-4195-BE29-D3C093B037CC}" type="pres">
      <dgm:prSet presAssocID="{98A67C19-DFEA-404F-96F5-D2AEB004FD05}" presName="root" presStyleCnt="0"/>
      <dgm:spPr/>
    </dgm:pt>
    <dgm:pt modelId="{8DC82448-8804-4B09-9559-B96F622E24AE}" type="pres">
      <dgm:prSet presAssocID="{98A67C19-DFEA-404F-96F5-D2AEB004FD05}" presName="rootComposite" presStyleCnt="0"/>
      <dgm:spPr/>
    </dgm:pt>
    <dgm:pt modelId="{91E23640-4163-45F0-8B75-DAA7E96BC788}" type="pres">
      <dgm:prSet presAssocID="{98A67C19-DFEA-404F-96F5-D2AEB004FD05}" presName="rootText" presStyleLbl="node1" presStyleIdx="1" presStyleCnt="2"/>
      <dgm:spPr/>
      <dgm:t>
        <a:bodyPr/>
        <a:lstStyle/>
        <a:p>
          <a:endParaRPr lang="en-US"/>
        </a:p>
      </dgm:t>
    </dgm:pt>
    <dgm:pt modelId="{45EB36BE-E979-419E-BB68-19F1AFF1A285}" type="pres">
      <dgm:prSet presAssocID="{98A67C19-DFEA-404F-96F5-D2AEB004FD05}" presName="rootConnector" presStyleLbl="node1" presStyleIdx="1" presStyleCnt="2"/>
      <dgm:spPr/>
      <dgm:t>
        <a:bodyPr/>
        <a:lstStyle/>
        <a:p>
          <a:endParaRPr lang="en-US"/>
        </a:p>
      </dgm:t>
    </dgm:pt>
    <dgm:pt modelId="{11C87E06-EAAB-4201-B987-A010D617CE50}" type="pres">
      <dgm:prSet presAssocID="{98A67C19-DFEA-404F-96F5-D2AEB004FD05}" presName="childShape" presStyleCnt="0"/>
      <dgm:spPr/>
    </dgm:pt>
    <dgm:pt modelId="{643C90CF-ADBF-4268-A7DF-096134B641C3}" type="pres">
      <dgm:prSet presAssocID="{29BFC9B1-FBB7-45D7-BE7D-0509E272424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05FBEA38-F04B-4F93-83E4-D2FACB093B27}" type="pres">
      <dgm:prSet presAssocID="{F6E1D910-300B-44AB-8219-23AC28040396}" presName="childText" presStyleLbl="bgAcc1" presStyleIdx="2" presStyleCnt="3" custLinFactNeighborX="-6041" custLinFactNeighborY="36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41DD6-B6CD-4272-83F3-1028811A65B6}" type="presOf" srcId="{29BFC9B1-FBB7-45D7-BE7D-0509E2724244}" destId="{643C90CF-ADBF-4268-A7DF-096134B641C3}" srcOrd="0" destOrd="0" presId="urn:microsoft.com/office/officeart/2005/8/layout/hierarchy3"/>
    <dgm:cxn modelId="{C04F85A9-2B32-4133-9302-125983DDE9DB}" type="presOf" srcId="{58DD0D57-88BA-43C7-AA48-2085B2C743B9}" destId="{69B14A76-80AA-4812-9497-D0CC82EAE3CD}" srcOrd="1" destOrd="0" presId="urn:microsoft.com/office/officeart/2005/8/layout/hierarchy3"/>
    <dgm:cxn modelId="{03EF4D0C-E238-404B-88FA-B4C02DF16A03}" type="presOf" srcId="{98A67C19-DFEA-404F-96F5-D2AEB004FD05}" destId="{91E23640-4163-45F0-8B75-DAA7E96BC788}" srcOrd="0" destOrd="0" presId="urn:microsoft.com/office/officeart/2005/8/layout/hierarchy3"/>
    <dgm:cxn modelId="{D540075E-A4F3-4EC6-818A-DCF3DE860537}" type="presOf" srcId="{58DD0D57-88BA-43C7-AA48-2085B2C743B9}" destId="{21F249AE-E48B-4DA7-A4F9-1549E14453CD}" srcOrd="0" destOrd="0" presId="urn:microsoft.com/office/officeart/2005/8/layout/hierarchy3"/>
    <dgm:cxn modelId="{11600C91-06A5-465F-9748-4FBD4C013953}" srcId="{58DD0D57-88BA-43C7-AA48-2085B2C743B9}" destId="{42F13EB5-BCBA-4366-B4D5-279D7404E1DD}" srcOrd="0" destOrd="0" parTransId="{98014D8A-9814-4200-80AA-61B3FBADA250}" sibTransId="{9C19F94B-50BB-47E4-9164-4B26B83CA21F}"/>
    <dgm:cxn modelId="{7C3D5B78-4524-422D-815A-2583ECE726B7}" type="presOf" srcId="{F6E1D910-300B-44AB-8219-23AC28040396}" destId="{05FBEA38-F04B-4F93-83E4-D2FACB093B27}" srcOrd="0" destOrd="0" presId="urn:microsoft.com/office/officeart/2005/8/layout/hierarchy3"/>
    <dgm:cxn modelId="{57308B62-D2C1-4D08-A7F5-DBC47B448653}" type="presOf" srcId="{9FB686BF-A9DA-40FB-B661-8E75A7912341}" destId="{2BBEC68C-E3CE-4429-B55D-9E065A37B913}" srcOrd="0" destOrd="0" presId="urn:microsoft.com/office/officeart/2005/8/layout/hierarchy3"/>
    <dgm:cxn modelId="{08F81F9C-FE77-44ED-9069-DCC314094032}" srcId="{98A67C19-DFEA-404F-96F5-D2AEB004FD05}" destId="{F6E1D910-300B-44AB-8219-23AC28040396}" srcOrd="0" destOrd="0" parTransId="{29BFC9B1-FBB7-45D7-BE7D-0509E2724244}" sibTransId="{F38838F4-F51A-457B-940F-5E2E1F213486}"/>
    <dgm:cxn modelId="{DE79B899-F9FE-4C80-AC09-86B3A8FD95D0}" srcId="{9FB686BF-A9DA-40FB-B661-8E75A7912341}" destId="{98A67C19-DFEA-404F-96F5-D2AEB004FD05}" srcOrd="1" destOrd="0" parTransId="{55360809-91AF-4901-A25B-0F2890DD9661}" sibTransId="{FD03E7C9-20E5-4674-9668-511BF1F4EEE7}"/>
    <dgm:cxn modelId="{5C03A081-E23D-4C17-8D5E-286F4C87F958}" srcId="{9FB686BF-A9DA-40FB-B661-8E75A7912341}" destId="{58DD0D57-88BA-43C7-AA48-2085B2C743B9}" srcOrd="0" destOrd="0" parTransId="{7F68D9A9-5524-4187-AAE2-1F8C5E046F5E}" sibTransId="{114E4F76-6785-4F2E-A478-6F5E1E72D90C}"/>
    <dgm:cxn modelId="{65B01025-2C82-4616-A13D-3469BBA27170}" type="presOf" srcId="{98014D8A-9814-4200-80AA-61B3FBADA250}" destId="{75B2684A-4C0E-4757-BF9A-3EE7EF8B609E}" srcOrd="0" destOrd="0" presId="urn:microsoft.com/office/officeart/2005/8/layout/hierarchy3"/>
    <dgm:cxn modelId="{6C272841-5764-44C1-8E4C-1616D42811F3}" type="presOf" srcId="{42F13EB5-BCBA-4366-B4D5-279D7404E1DD}" destId="{5E0BF858-F048-4ABD-80BD-5DAC713602E1}" srcOrd="0" destOrd="0" presId="urn:microsoft.com/office/officeart/2005/8/layout/hierarchy3"/>
    <dgm:cxn modelId="{3E1AE08A-1C2D-48DB-BC98-F28879E4C69B}" type="presOf" srcId="{98A67C19-DFEA-404F-96F5-D2AEB004FD05}" destId="{45EB36BE-E979-419E-BB68-19F1AFF1A285}" srcOrd="1" destOrd="0" presId="urn:microsoft.com/office/officeart/2005/8/layout/hierarchy3"/>
    <dgm:cxn modelId="{A8F38431-F9A9-4116-BA59-B5DE6B4545EC}" type="presOf" srcId="{E5792EA2-F2D4-44CA-AAE3-40F880FCDC9B}" destId="{5A3F430A-16CA-48C3-BAFF-DCE65D6DD998}" srcOrd="0" destOrd="0" presId="urn:microsoft.com/office/officeart/2005/8/layout/hierarchy3"/>
    <dgm:cxn modelId="{DD919D93-CC47-43A9-8178-D522D493F3F9}" type="presOf" srcId="{77DD19D6-9769-4075-8586-69E15AEDC5E0}" destId="{6ACCDAE8-D00F-4B42-8E88-76EDA153E6AC}" srcOrd="0" destOrd="0" presId="urn:microsoft.com/office/officeart/2005/8/layout/hierarchy3"/>
    <dgm:cxn modelId="{40D553D2-6D72-4816-AAC7-B2F93F670B95}" srcId="{58DD0D57-88BA-43C7-AA48-2085B2C743B9}" destId="{E5792EA2-F2D4-44CA-AAE3-40F880FCDC9B}" srcOrd="1" destOrd="0" parTransId="{77DD19D6-9769-4075-8586-69E15AEDC5E0}" sibTransId="{8644595D-1719-4D97-8A4E-54D5F5766D01}"/>
    <dgm:cxn modelId="{0C48F160-CD67-488E-93B6-7103B3B44DF1}" type="presParOf" srcId="{2BBEC68C-E3CE-4429-B55D-9E065A37B913}" destId="{E8D738BC-A8D8-45FB-95B1-2DA399FDCCBB}" srcOrd="0" destOrd="0" presId="urn:microsoft.com/office/officeart/2005/8/layout/hierarchy3"/>
    <dgm:cxn modelId="{5EF1C46C-A5D7-4B8B-AA39-175D255DE879}" type="presParOf" srcId="{E8D738BC-A8D8-45FB-95B1-2DA399FDCCBB}" destId="{A8B3FBFB-AF5B-4C0A-83D9-4D7390733EC5}" srcOrd="0" destOrd="0" presId="urn:microsoft.com/office/officeart/2005/8/layout/hierarchy3"/>
    <dgm:cxn modelId="{AD21D6B7-6F57-47AB-8313-6645ED4FE937}" type="presParOf" srcId="{A8B3FBFB-AF5B-4C0A-83D9-4D7390733EC5}" destId="{21F249AE-E48B-4DA7-A4F9-1549E14453CD}" srcOrd="0" destOrd="0" presId="urn:microsoft.com/office/officeart/2005/8/layout/hierarchy3"/>
    <dgm:cxn modelId="{9C2C362F-80B4-4F6B-ACE9-0DFA880D4327}" type="presParOf" srcId="{A8B3FBFB-AF5B-4C0A-83D9-4D7390733EC5}" destId="{69B14A76-80AA-4812-9497-D0CC82EAE3CD}" srcOrd="1" destOrd="0" presId="urn:microsoft.com/office/officeart/2005/8/layout/hierarchy3"/>
    <dgm:cxn modelId="{164CC6BA-4FEF-4B82-A7A4-4A91366DFF1B}" type="presParOf" srcId="{E8D738BC-A8D8-45FB-95B1-2DA399FDCCBB}" destId="{AA240315-A492-4F1D-97DA-D7970BA133E3}" srcOrd="1" destOrd="0" presId="urn:microsoft.com/office/officeart/2005/8/layout/hierarchy3"/>
    <dgm:cxn modelId="{A68C0913-8A2D-45AD-B504-22CD67C0A8F9}" type="presParOf" srcId="{AA240315-A492-4F1D-97DA-D7970BA133E3}" destId="{75B2684A-4C0E-4757-BF9A-3EE7EF8B609E}" srcOrd="0" destOrd="0" presId="urn:microsoft.com/office/officeart/2005/8/layout/hierarchy3"/>
    <dgm:cxn modelId="{0B239B13-3BBA-42C3-A486-2FC381478C6A}" type="presParOf" srcId="{AA240315-A492-4F1D-97DA-D7970BA133E3}" destId="{5E0BF858-F048-4ABD-80BD-5DAC713602E1}" srcOrd="1" destOrd="0" presId="urn:microsoft.com/office/officeart/2005/8/layout/hierarchy3"/>
    <dgm:cxn modelId="{67534E52-CCCA-4529-BEDA-E7DBE1CA6A40}" type="presParOf" srcId="{AA240315-A492-4F1D-97DA-D7970BA133E3}" destId="{6ACCDAE8-D00F-4B42-8E88-76EDA153E6AC}" srcOrd="2" destOrd="0" presId="urn:microsoft.com/office/officeart/2005/8/layout/hierarchy3"/>
    <dgm:cxn modelId="{FD37B657-ADF3-492E-AAC2-D25D970F344D}" type="presParOf" srcId="{AA240315-A492-4F1D-97DA-D7970BA133E3}" destId="{5A3F430A-16CA-48C3-BAFF-DCE65D6DD998}" srcOrd="3" destOrd="0" presId="urn:microsoft.com/office/officeart/2005/8/layout/hierarchy3"/>
    <dgm:cxn modelId="{826D0361-C33E-48A5-90A8-9A23CE81B4E9}" type="presParOf" srcId="{2BBEC68C-E3CE-4429-B55D-9E065A37B913}" destId="{2095B609-B1AE-4195-BE29-D3C093B037CC}" srcOrd="1" destOrd="0" presId="urn:microsoft.com/office/officeart/2005/8/layout/hierarchy3"/>
    <dgm:cxn modelId="{216585EA-61AF-44AF-A117-DA07692A7234}" type="presParOf" srcId="{2095B609-B1AE-4195-BE29-D3C093B037CC}" destId="{8DC82448-8804-4B09-9559-B96F622E24AE}" srcOrd="0" destOrd="0" presId="urn:microsoft.com/office/officeart/2005/8/layout/hierarchy3"/>
    <dgm:cxn modelId="{D6E049E4-4F99-42AD-A414-B40005030EA7}" type="presParOf" srcId="{8DC82448-8804-4B09-9559-B96F622E24AE}" destId="{91E23640-4163-45F0-8B75-DAA7E96BC788}" srcOrd="0" destOrd="0" presId="urn:microsoft.com/office/officeart/2005/8/layout/hierarchy3"/>
    <dgm:cxn modelId="{7FE6CF5F-FA05-40FE-9B5B-95BEE7C797D7}" type="presParOf" srcId="{8DC82448-8804-4B09-9559-B96F622E24AE}" destId="{45EB36BE-E979-419E-BB68-19F1AFF1A285}" srcOrd="1" destOrd="0" presId="urn:microsoft.com/office/officeart/2005/8/layout/hierarchy3"/>
    <dgm:cxn modelId="{74414452-5F42-4C89-804B-F5B0BEC596D0}" type="presParOf" srcId="{2095B609-B1AE-4195-BE29-D3C093B037CC}" destId="{11C87E06-EAAB-4201-B987-A010D617CE50}" srcOrd="1" destOrd="0" presId="urn:microsoft.com/office/officeart/2005/8/layout/hierarchy3"/>
    <dgm:cxn modelId="{6C3B0E1E-F483-4529-9F3B-1A1A69969383}" type="presParOf" srcId="{11C87E06-EAAB-4201-B987-A010D617CE50}" destId="{643C90CF-ADBF-4268-A7DF-096134B641C3}" srcOrd="0" destOrd="0" presId="urn:microsoft.com/office/officeart/2005/8/layout/hierarchy3"/>
    <dgm:cxn modelId="{137E82EF-0155-40BD-80FA-BD3290903038}" type="presParOf" srcId="{11C87E06-EAAB-4201-B987-A010D617CE50}" destId="{05FBEA38-F04B-4F93-83E4-D2FACB093B27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4E081-CC1C-45E3-8CF3-C7A474842630}" type="doc">
      <dgm:prSet loTypeId="urn:microsoft.com/office/officeart/2005/8/layout/radial1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439984-AABF-4495-B07B-67065EA55200}">
      <dgm:prSet phldrT="[Text]"/>
      <dgm:spPr>
        <a:solidFill>
          <a:srgbClr val="FFC000"/>
        </a:solidFill>
      </dgm:spPr>
      <dgm:t>
        <a:bodyPr/>
        <a:lstStyle/>
        <a:p>
          <a:r>
            <a:rPr lang="fa-IR" dirty="0" smtClean="0">
              <a:solidFill>
                <a:srgbClr val="00B0F0"/>
              </a:solidFill>
              <a:cs typeface="2  Titr" pitchFamily="2" charset="-78"/>
            </a:rPr>
            <a:t>موضوعات</a:t>
          </a:r>
          <a:endParaRPr lang="en-US" dirty="0">
            <a:solidFill>
              <a:srgbClr val="00B0F0"/>
            </a:solidFill>
            <a:cs typeface="2  Titr" pitchFamily="2" charset="-78"/>
          </a:endParaRPr>
        </a:p>
      </dgm:t>
    </dgm:pt>
    <dgm:pt modelId="{1806A8D7-AB0F-41D5-92B2-B4CD38BA0061}" type="parTrans" cxnId="{F9A1336C-85F2-4269-A544-06220A35B647}">
      <dgm:prSet/>
      <dgm:spPr/>
      <dgm:t>
        <a:bodyPr/>
        <a:lstStyle/>
        <a:p>
          <a:endParaRPr lang="en-US"/>
        </a:p>
      </dgm:t>
    </dgm:pt>
    <dgm:pt modelId="{C7995F23-4114-45C1-9082-CF06D7DDD4E8}" type="sibTrans" cxnId="{F9A1336C-85F2-4269-A544-06220A35B647}">
      <dgm:prSet/>
      <dgm:spPr/>
      <dgm:t>
        <a:bodyPr/>
        <a:lstStyle/>
        <a:p>
          <a:endParaRPr lang="en-US"/>
        </a:p>
      </dgm:t>
    </dgm:pt>
    <dgm:pt modelId="{A136345A-CDF3-4D13-BBCA-A935F1D3DB65}">
      <dgm:prSet phldrT="[Text]" custT="1"/>
      <dgm:spPr/>
      <dgm:t>
        <a:bodyPr/>
        <a:lstStyle/>
        <a:p>
          <a:r>
            <a:rPr lang="fa-IR" sz="1800" dirty="0" smtClean="0">
              <a:solidFill>
                <a:srgbClr val="FFFF00"/>
              </a:solidFill>
              <a:cs typeface="2  Titr" pitchFamily="2" charset="-78"/>
            </a:rPr>
            <a:t>ایمنی محل و جابجایی بار</a:t>
          </a:r>
          <a:endParaRPr lang="en-US" sz="1700" dirty="0">
            <a:solidFill>
              <a:srgbClr val="FFFF00"/>
            </a:solidFill>
            <a:cs typeface="2  Titr" pitchFamily="2" charset="-78"/>
          </a:endParaRPr>
        </a:p>
      </dgm:t>
    </dgm:pt>
    <dgm:pt modelId="{09F72409-0186-4B35-A45F-DD04593D3D26}" type="parTrans" cxnId="{EF2BBEB2-AA01-412D-B031-6B4827199DB7}">
      <dgm:prSet/>
      <dgm:spPr/>
      <dgm:t>
        <a:bodyPr/>
        <a:lstStyle/>
        <a:p>
          <a:endParaRPr lang="en-US"/>
        </a:p>
      </dgm:t>
    </dgm:pt>
    <dgm:pt modelId="{B12EFBAC-5711-47B0-81DF-91C7D72ED32D}" type="sibTrans" cxnId="{EF2BBEB2-AA01-412D-B031-6B4827199DB7}">
      <dgm:prSet/>
      <dgm:spPr/>
      <dgm:t>
        <a:bodyPr/>
        <a:lstStyle/>
        <a:p>
          <a:endParaRPr lang="en-US"/>
        </a:p>
      </dgm:t>
    </dgm:pt>
    <dgm:pt modelId="{CB7BE9A5-1EE2-49ED-BC3E-DFA4BC83D2B2}" type="pres">
      <dgm:prSet presAssocID="{F234E081-CC1C-45E3-8CF3-C7A4748426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70F12-DF30-4DCC-8946-30BE1BDB0C88}" type="pres">
      <dgm:prSet presAssocID="{D0439984-AABF-4495-B07B-67065EA55200}" presName="centerShape" presStyleLbl="node0" presStyleIdx="0" presStyleCnt="1" custScaleX="40490" custScaleY="42945" custLinFactNeighborX="2623" custLinFactNeighborY="-13672"/>
      <dgm:spPr/>
      <dgm:t>
        <a:bodyPr/>
        <a:lstStyle/>
        <a:p>
          <a:endParaRPr lang="en-US"/>
        </a:p>
      </dgm:t>
    </dgm:pt>
    <dgm:pt modelId="{62C813C8-DE24-441D-A211-D3D5987B44C0}" type="pres">
      <dgm:prSet presAssocID="{09F72409-0186-4B35-A45F-DD04593D3D26}" presName="Name9" presStyleLbl="parChTrans1D2" presStyleIdx="0" presStyleCnt="1"/>
      <dgm:spPr/>
      <dgm:t>
        <a:bodyPr/>
        <a:lstStyle/>
        <a:p>
          <a:endParaRPr lang="en-US"/>
        </a:p>
      </dgm:t>
    </dgm:pt>
    <dgm:pt modelId="{FF4C8A16-F79F-4FD6-92AB-5BE9FEDC7B3C}" type="pres">
      <dgm:prSet presAssocID="{09F72409-0186-4B35-A45F-DD04593D3D26}" presName="connTx" presStyleLbl="parChTrans1D2" presStyleIdx="0" presStyleCnt="1"/>
      <dgm:spPr/>
      <dgm:t>
        <a:bodyPr/>
        <a:lstStyle/>
        <a:p>
          <a:endParaRPr lang="en-US"/>
        </a:p>
      </dgm:t>
    </dgm:pt>
    <dgm:pt modelId="{D769273F-E28C-4B15-9C9B-1345FCFE9DA6}" type="pres">
      <dgm:prSet presAssocID="{A136345A-CDF3-4D13-BBCA-A935F1D3DB65}" presName="node" presStyleLbl="node1" presStyleIdx="0" presStyleCnt="1" custScaleX="60595" custScaleY="82848" custRadScaleRad="92354" custRadScaleInc="3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CC5AC9-F0DC-4060-ACC4-BD4A920233F8}" type="presOf" srcId="{09F72409-0186-4B35-A45F-DD04593D3D26}" destId="{FF4C8A16-F79F-4FD6-92AB-5BE9FEDC7B3C}" srcOrd="1" destOrd="0" presId="urn:microsoft.com/office/officeart/2005/8/layout/radial1"/>
    <dgm:cxn modelId="{0A8319FC-D809-4B75-8E4E-5765AA2A84C5}" type="presOf" srcId="{D0439984-AABF-4495-B07B-67065EA55200}" destId="{0FB70F12-DF30-4DCC-8946-30BE1BDB0C88}" srcOrd="0" destOrd="0" presId="urn:microsoft.com/office/officeart/2005/8/layout/radial1"/>
    <dgm:cxn modelId="{1E375A4D-2894-4825-B946-6BFBDA79B934}" type="presOf" srcId="{09F72409-0186-4B35-A45F-DD04593D3D26}" destId="{62C813C8-DE24-441D-A211-D3D5987B44C0}" srcOrd="0" destOrd="0" presId="urn:microsoft.com/office/officeart/2005/8/layout/radial1"/>
    <dgm:cxn modelId="{EF2BBEB2-AA01-412D-B031-6B4827199DB7}" srcId="{D0439984-AABF-4495-B07B-67065EA55200}" destId="{A136345A-CDF3-4D13-BBCA-A935F1D3DB65}" srcOrd="0" destOrd="0" parTransId="{09F72409-0186-4B35-A45F-DD04593D3D26}" sibTransId="{B12EFBAC-5711-47B0-81DF-91C7D72ED32D}"/>
    <dgm:cxn modelId="{F9A1336C-85F2-4269-A544-06220A35B647}" srcId="{F234E081-CC1C-45E3-8CF3-C7A474842630}" destId="{D0439984-AABF-4495-B07B-67065EA55200}" srcOrd="0" destOrd="0" parTransId="{1806A8D7-AB0F-41D5-92B2-B4CD38BA0061}" sibTransId="{C7995F23-4114-45C1-9082-CF06D7DDD4E8}"/>
    <dgm:cxn modelId="{63AF8E3D-D7CD-4823-BAA4-5ED51D8F2F46}" type="presOf" srcId="{F234E081-CC1C-45E3-8CF3-C7A474842630}" destId="{CB7BE9A5-1EE2-49ED-BC3E-DFA4BC83D2B2}" srcOrd="0" destOrd="0" presId="urn:microsoft.com/office/officeart/2005/8/layout/radial1"/>
    <dgm:cxn modelId="{96FA82D5-E1E3-42EE-9A96-3E1F88ADFEBC}" type="presOf" srcId="{A136345A-CDF3-4D13-BBCA-A935F1D3DB65}" destId="{D769273F-E28C-4B15-9C9B-1345FCFE9DA6}" srcOrd="0" destOrd="0" presId="urn:microsoft.com/office/officeart/2005/8/layout/radial1"/>
    <dgm:cxn modelId="{2A498D71-F331-40AB-B086-1F2651588D2C}" type="presParOf" srcId="{CB7BE9A5-1EE2-49ED-BC3E-DFA4BC83D2B2}" destId="{0FB70F12-DF30-4DCC-8946-30BE1BDB0C88}" srcOrd="0" destOrd="0" presId="urn:microsoft.com/office/officeart/2005/8/layout/radial1"/>
    <dgm:cxn modelId="{17D67239-7D32-433C-8785-49E4DA72E61C}" type="presParOf" srcId="{CB7BE9A5-1EE2-49ED-BC3E-DFA4BC83D2B2}" destId="{62C813C8-DE24-441D-A211-D3D5987B44C0}" srcOrd="1" destOrd="0" presId="urn:microsoft.com/office/officeart/2005/8/layout/radial1"/>
    <dgm:cxn modelId="{2962D202-9822-43AD-AB4D-605830742EEC}" type="presParOf" srcId="{62C813C8-DE24-441D-A211-D3D5987B44C0}" destId="{FF4C8A16-F79F-4FD6-92AB-5BE9FEDC7B3C}" srcOrd="0" destOrd="0" presId="urn:microsoft.com/office/officeart/2005/8/layout/radial1"/>
    <dgm:cxn modelId="{1F0A1DC7-9240-4EB8-992A-40BA214E20FB}" type="presParOf" srcId="{CB7BE9A5-1EE2-49ED-BC3E-DFA4BC83D2B2}" destId="{D769273F-E28C-4B15-9C9B-1345FCFE9DA6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249AE-E48B-4DA7-A4F9-1549E14453CD}">
      <dsp:nvSpPr>
        <dsp:cNvPr id="0" name=""/>
        <dsp:cNvSpPr/>
      </dsp:nvSpPr>
      <dsp:spPr>
        <a:xfrm>
          <a:off x="79186" y="2675"/>
          <a:ext cx="3262656" cy="16313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 smtClean="0">
              <a:cs typeface="2  Titr" pitchFamily="2" charset="-78"/>
            </a:rPr>
            <a:t>تهیه کنندگان</a:t>
          </a:r>
          <a:endParaRPr lang="en-US" sz="5200" kern="1200" dirty="0">
            <a:cs typeface="2  Titr" pitchFamily="2" charset="-78"/>
          </a:endParaRPr>
        </a:p>
      </dsp:txBody>
      <dsp:txXfrm>
        <a:off x="126966" y="50455"/>
        <a:ext cx="3167096" cy="1535768"/>
      </dsp:txXfrm>
    </dsp:sp>
    <dsp:sp modelId="{75B2684A-4C0E-4757-BF9A-3EE7EF8B609E}">
      <dsp:nvSpPr>
        <dsp:cNvPr id="0" name=""/>
        <dsp:cNvSpPr/>
      </dsp:nvSpPr>
      <dsp:spPr>
        <a:xfrm>
          <a:off x="405451" y="1634003"/>
          <a:ext cx="326265" cy="1223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496"/>
              </a:lnTo>
              <a:lnTo>
                <a:pt x="326265" y="12234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BF858-F048-4ABD-80BD-5DAC713602E1}">
      <dsp:nvSpPr>
        <dsp:cNvPr id="0" name=""/>
        <dsp:cNvSpPr/>
      </dsp:nvSpPr>
      <dsp:spPr>
        <a:xfrm>
          <a:off x="731717" y="2041835"/>
          <a:ext cx="2610125" cy="163132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 smtClean="0">
              <a:solidFill>
                <a:srgbClr val="00B050"/>
              </a:solidFill>
            </a:rPr>
            <a:t>حسین جوانپور</a:t>
          </a:r>
          <a:endParaRPr lang="en-US" sz="5200" kern="1200" dirty="0">
            <a:solidFill>
              <a:srgbClr val="00B050"/>
            </a:solidFill>
          </a:endParaRPr>
        </a:p>
      </dsp:txBody>
      <dsp:txXfrm>
        <a:off x="779497" y="2089615"/>
        <a:ext cx="2514565" cy="1535768"/>
      </dsp:txXfrm>
    </dsp:sp>
    <dsp:sp modelId="{6ACCDAE8-D00F-4B42-8E88-76EDA153E6AC}">
      <dsp:nvSpPr>
        <dsp:cNvPr id="0" name=""/>
        <dsp:cNvSpPr/>
      </dsp:nvSpPr>
      <dsp:spPr>
        <a:xfrm>
          <a:off x="405451" y="1634003"/>
          <a:ext cx="326265" cy="326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2656"/>
              </a:lnTo>
              <a:lnTo>
                <a:pt x="326265" y="32626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F430A-16CA-48C3-BAFF-DCE65D6DD998}">
      <dsp:nvSpPr>
        <dsp:cNvPr id="0" name=""/>
        <dsp:cNvSpPr/>
      </dsp:nvSpPr>
      <dsp:spPr>
        <a:xfrm>
          <a:off x="731717" y="4080996"/>
          <a:ext cx="2610125" cy="163132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3241392"/>
              <a:satOff val="12376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 smtClean="0">
              <a:solidFill>
                <a:srgbClr val="00B050"/>
              </a:solidFill>
            </a:rPr>
            <a:t>لیلاستاری</a:t>
          </a:r>
          <a:endParaRPr lang="en-US" sz="5200" kern="1200" dirty="0">
            <a:solidFill>
              <a:srgbClr val="00B050"/>
            </a:solidFill>
          </a:endParaRPr>
        </a:p>
      </dsp:txBody>
      <dsp:txXfrm>
        <a:off x="779497" y="4128776"/>
        <a:ext cx="2514565" cy="1535768"/>
      </dsp:txXfrm>
    </dsp:sp>
    <dsp:sp modelId="{91E23640-4163-45F0-8B75-DAA7E96BC788}">
      <dsp:nvSpPr>
        <dsp:cNvPr id="0" name=""/>
        <dsp:cNvSpPr/>
      </dsp:nvSpPr>
      <dsp:spPr>
        <a:xfrm>
          <a:off x="4157507" y="2675"/>
          <a:ext cx="3262656" cy="16313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381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 smtClean="0">
              <a:cs typeface="2  Titr" pitchFamily="2" charset="-78"/>
            </a:rPr>
            <a:t>زمان</a:t>
          </a:r>
          <a:endParaRPr lang="en-US" sz="5200" kern="1200" dirty="0">
            <a:cs typeface="2  Titr" pitchFamily="2" charset="-78"/>
          </a:endParaRPr>
        </a:p>
      </dsp:txBody>
      <dsp:txXfrm>
        <a:off x="4205287" y="50455"/>
        <a:ext cx="3167096" cy="1535768"/>
      </dsp:txXfrm>
    </dsp:sp>
    <dsp:sp modelId="{643C90CF-ADBF-4268-A7DF-096134B641C3}">
      <dsp:nvSpPr>
        <dsp:cNvPr id="0" name=""/>
        <dsp:cNvSpPr/>
      </dsp:nvSpPr>
      <dsp:spPr>
        <a:xfrm>
          <a:off x="4483772" y="1634003"/>
          <a:ext cx="168587" cy="181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552"/>
              </a:lnTo>
              <a:lnTo>
                <a:pt x="168587" y="18125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BEA38-F04B-4F93-83E4-D2FACB093B27}">
      <dsp:nvSpPr>
        <dsp:cNvPr id="0" name=""/>
        <dsp:cNvSpPr/>
      </dsp:nvSpPr>
      <dsp:spPr>
        <a:xfrm>
          <a:off x="4652360" y="2630892"/>
          <a:ext cx="2610125" cy="163132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6482784"/>
              <a:satOff val="24753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 smtClean="0">
              <a:solidFill>
                <a:srgbClr val="00B050"/>
              </a:solidFill>
            </a:rPr>
            <a:t>99تابستان</a:t>
          </a:r>
          <a:endParaRPr lang="en-US" sz="5200" kern="1200" dirty="0">
            <a:solidFill>
              <a:srgbClr val="00B050"/>
            </a:solidFill>
          </a:endParaRPr>
        </a:p>
      </dsp:txBody>
      <dsp:txXfrm>
        <a:off x="4700140" y="2678672"/>
        <a:ext cx="2514565" cy="1535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70F12-DF30-4DCC-8946-30BE1BDB0C88}">
      <dsp:nvSpPr>
        <dsp:cNvPr id="0" name=""/>
        <dsp:cNvSpPr/>
      </dsp:nvSpPr>
      <dsp:spPr>
        <a:xfrm>
          <a:off x="2782778" y="2189125"/>
          <a:ext cx="1967574" cy="167853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solidFill>
                <a:srgbClr val="00B0F0"/>
              </a:solidFill>
              <a:cs typeface="2  Titr" pitchFamily="2" charset="-78"/>
            </a:rPr>
            <a:t>موضوعات</a:t>
          </a:r>
          <a:endParaRPr lang="en-US" sz="3000" kern="1200" dirty="0">
            <a:solidFill>
              <a:srgbClr val="00B0F0"/>
            </a:solidFill>
            <a:cs typeface="2  Titr" pitchFamily="2" charset="-78"/>
          </a:endParaRPr>
        </a:p>
      </dsp:txBody>
      <dsp:txXfrm>
        <a:off x="3070923" y="2434940"/>
        <a:ext cx="1391284" cy="1186901"/>
      </dsp:txXfrm>
    </dsp:sp>
    <dsp:sp modelId="{DDAC1761-A223-4D2E-B77F-F94B9FC8E0FD}">
      <dsp:nvSpPr>
        <dsp:cNvPr id="0" name=""/>
        <dsp:cNvSpPr/>
      </dsp:nvSpPr>
      <dsp:spPr>
        <a:xfrm rot="16200000">
          <a:off x="3512899" y="1915314"/>
          <a:ext cx="507332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507332" y="201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53881" y="1922775"/>
        <a:ext cx="25366" cy="25366"/>
      </dsp:txXfrm>
    </dsp:sp>
    <dsp:sp modelId="{B2B01F03-6707-470C-AB41-81445EFD9754}">
      <dsp:nvSpPr>
        <dsp:cNvPr id="0" name=""/>
        <dsp:cNvSpPr/>
      </dsp:nvSpPr>
      <dsp:spPr>
        <a:xfrm>
          <a:off x="2720462" y="3261"/>
          <a:ext cx="2092205" cy="16785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rgbClr val="FFFF00"/>
              </a:solidFill>
              <a:cs typeface="2  Titr" pitchFamily="2" charset="-78"/>
            </a:rPr>
            <a:t>واکنش در شرایط اضطراری و بحرانی</a:t>
          </a:r>
          <a:endParaRPr lang="en-US" sz="1800" kern="1200" dirty="0">
            <a:solidFill>
              <a:srgbClr val="FFFF00"/>
            </a:solidFill>
            <a:cs typeface="2  Titr" pitchFamily="2" charset="-78"/>
          </a:endParaRPr>
        </a:p>
      </dsp:txBody>
      <dsp:txXfrm>
        <a:off x="3026858" y="249076"/>
        <a:ext cx="1479413" cy="1186901"/>
      </dsp:txXfrm>
    </dsp:sp>
    <dsp:sp modelId="{BCC8FC31-3B75-4AB3-9F98-708B63A1DE56}">
      <dsp:nvSpPr>
        <dsp:cNvPr id="0" name=""/>
        <dsp:cNvSpPr/>
      </dsp:nvSpPr>
      <dsp:spPr>
        <a:xfrm>
          <a:off x="4750352" y="3008246"/>
          <a:ext cx="236635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236635" y="201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62754" y="3022474"/>
        <a:ext cx="11831" cy="11831"/>
      </dsp:txXfrm>
    </dsp:sp>
    <dsp:sp modelId="{A07CB115-2E96-48F2-A9D8-F4B0A76691D9}">
      <dsp:nvSpPr>
        <dsp:cNvPr id="0" name=""/>
        <dsp:cNvSpPr/>
      </dsp:nvSpPr>
      <dsp:spPr>
        <a:xfrm>
          <a:off x="4986987" y="2038392"/>
          <a:ext cx="1930881" cy="19799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rgbClr val="FFFF00"/>
              </a:solidFill>
              <a:cs typeface="B Titr" pitchFamily="2" charset="-78"/>
            </a:rPr>
            <a:t>رعایت اصول ایمنی کار با کامپیوتر</a:t>
          </a:r>
          <a:endParaRPr lang="en-US" sz="1800" kern="1200" dirty="0"/>
        </a:p>
      </dsp:txBody>
      <dsp:txXfrm>
        <a:off x="5269758" y="2328356"/>
        <a:ext cx="1365339" cy="1400067"/>
      </dsp:txXfrm>
    </dsp:sp>
    <dsp:sp modelId="{CCDF4C26-1F46-4F81-B91C-A9C664A1F28B}">
      <dsp:nvSpPr>
        <dsp:cNvPr id="0" name=""/>
        <dsp:cNvSpPr/>
      </dsp:nvSpPr>
      <dsp:spPr>
        <a:xfrm rot="5400000">
          <a:off x="3532508" y="4081568"/>
          <a:ext cx="46811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468113" y="201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54862" y="4090009"/>
        <a:ext cx="23405" cy="23405"/>
      </dsp:txXfrm>
    </dsp:sp>
    <dsp:sp modelId="{3EB39611-F698-4EDD-9D8A-B60A57BD39BF}">
      <dsp:nvSpPr>
        <dsp:cNvPr id="0" name=""/>
        <dsp:cNvSpPr/>
      </dsp:nvSpPr>
      <dsp:spPr>
        <a:xfrm>
          <a:off x="2703576" y="4335769"/>
          <a:ext cx="2125977" cy="17569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rgbClr val="FFFF00"/>
              </a:solidFill>
              <a:cs typeface="2  Titr" pitchFamily="2" charset="-78"/>
            </a:rPr>
            <a:t>ایمنی فعالیت های اداری</a:t>
          </a:r>
          <a:endParaRPr lang="en-US" sz="1800" kern="1200" dirty="0">
            <a:solidFill>
              <a:srgbClr val="FFFF00"/>
            </a:solidFill>
            <a:cs typeface="2  Titr" pitchFamily="2" charset="-78"/>
          </a:endParaRPr>
        </a:p>
      </dsp:txBody>
      <dsp:txXfrm>
        <a:off x="3014918" y="4593071"/>
        <a:ext cx="1503293" cy="1242364"/>
      </dsp:txXfrm>
    </dsp:sp>
    <dsp:sp modelId="{62C813C8-DE24-441D-A211-D3D5987B44C0}">
      <dsp:nvSpPr>
        <dsp:cNvPr id="0" name=""/>
        <dsp:cNvSpPr/>
      </dsp:nvSpPr>
      <dsp:spPr>
        <a:xfrm rot="10800000">
          <a:off x="2579923" y="3008246"/>
          <a:ext cx="202854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202854" y="201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76279" y="3023319"/>
        <a:ext cx="10142" cy="10142"/>
      </dsp:txXfrm>
    </dsp:sp>
    <dsp:sp modelId="{D769273F-E28C-4B15-9C9B-1345FCFE9DA6}">
      <dsp:nvSpPr>
        <dsp:cNvPr id="0" name=""/>
        <dsp:cNvSpPr/>
      </dsp:nvSpPr>
      <dsp:spPr>
        <a:xfrm>
          <a:off x="581480" y="2038392"/>
          <a:ext cx="1998442" cy="197999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rgbClr val="FFFF00"/>
              </a:solidFill>
              <a:cs typeface="2  Titr" pitchFamily="2" charset="-78"/>
            </a:rPr>
            <a:t>ایمنی محل و جابجایی بار</a:t>
          </a:r>
          <a:endParaRPr lang="en-US" sz="1700" kern="1200" dirty="0">
            <a:solidFill>
              <a:srgbClr val="FFFF00"/>
            </a:solidFill>
            <a:cs typeface="2  Titr" pitchFamily="2" charset="-78"/>
          </a:endParaRPr>
        </a:p>
      </dsp:txBody>
      <dsp:txXfrm>
        <a:off x="874145" y="2328356"/>
        <a:ext cx="1413112" cy="1400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31ACA86-2DE5-4539-91DF-711AD697E4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00BAEF-8771-4240-95C9-9F3DC34F9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بسم الله الرحمن الرحی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04800"/>
            <a:ext cx="7620000" cy="6248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732" t="20180" r="18544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21875" r="19180" b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147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732" t="20180" r="18544" b="16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16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21875" r="19180" b="19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700" t="21987" r="18544" b="16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732" t="21987" r="18544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684" t="20180" r="18544" b="147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914400"/>
          <a:ext cx="749935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732" t="20180" r="18544" b="147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201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700" t="20180" r="18544" b="16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147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732" t="20180" r="19560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3795" r="19560" b="18373"/>
          <a:stretch>
            <a:fillRect/>
          </a:stretch>
        </p:blipFill>
        <p:spPr bwMode="auto">
          <a:xfrm>
            <a:off x="1524000" y="1066800"/>
            <a:ext cx="685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381000"/>
          <a:ext cx="749935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700" t="20180" r="18544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547" t="19880" r="17697" b="186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201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6" t="20180" r="18544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732" t="21987" r="19560" b="20180"/>
          <a:stretch>
            <a:fillRect/>
          </a:stretch>
        </p:blipFill>
        <p:spPr bwMode="auto">
          <a:xfrm>
            <a:off x="1447800" y="762000"/>
            <a:ext cx="7239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6000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2  Esfehan" pitchFamily="2" charset="-78"/>
              </a:rPr>
              <a:t>سلامت باشید</a:t>
            </a:r>
            <a:endParaRPr lang="en-US" sz="6000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2  Esfehan" pitchFamily="2" charset="-78"/>
            </a:endParaRPr>
          </a:p>
        </p:txBody>
      </p:sp>
      <p:pic>
        <p:nvPicPr>
          <p:cNvPr id="4" name="Content Placeholder 3" descr="شاد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59436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368" t="23795" r="27468" b="12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588" t="29216" r="27688" b="93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30208" r="2737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700" t="20180" r="18544" b="165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796" t="19792" r="18009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684" t="20180" r="18358" b="147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732" t="20180" r="18544" b="147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732" t="20180" r="18544" b="18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2797" t="20833" r="18008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3230</TotalTime>
  <Words>15</Words>
  <Application>Microsoft Office PowerPoint</Application>
  <PresentationFormat>On-screen Show (4:3)</PresentationFormat>
  <Paragraphs>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سلامت باشید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واکنش در شر ایط اضطراری و بحرانی</dc:title>
  <dc:creator>sacc0042</dc:creator>
  <cp:lastModifiedBy>sacc0157</cp:lastModifiedBy>
  <cp:revision>116</cp:revision>
  <dcterms:created xsi:type="dcterms:W3CDTF">2020-09-06T07:26:20Z</dcterms:created>
  <dcterms:modified xsi:type="dcterms:W3CDTF">2020-12-01T12:24:58Z</dcterms:modified>
</cp:coreProperties>
</file>